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724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75" r:id="rId9"/>
    <p:sldId id="276" r:id="rId10"/>
    <p:sldId id="279" r:id="rId11"/>
    <p:sldId id="280" r:id="rId12"/>
    <p:sldId id="281" r:id="rId13"/>
    <p:sldId id="282" r:id="rId14"/>
    <p:sldId id="283" r:id="rId15"/>
    <p:sldId id="263" r:id="rId16"/>
    <p:sldId id="264" r:id="rId17"/>
    <p:sldId id="265" r:id="rId18"/>
    <p:sldId id="266" r:id="rId19"/>
    <p:sldId id="277" r:id="rId20"/>
    <p:sldId id="284" r:id="rId21"/>
    <p:sldId id="278" r:id="rId22"/>
    <p:sldId id="267" r:id="rId23"/>
    <p:sldId id="268" r:id="rId24"/>
    <p:sldId id="269" r:id="rId25"/>
    <p:sldId id="270" r:id="rId26"/>
    <p:sldId id="271" r:id="rId27"/>
    <p:sldId id="272" r:id="rId28"/>
    <p:sldId id="273" r:id="rId29"/>
    <p:sldId id="274" r:id="rId3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8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="" xmlns:c="http://schemas.openxmlformats.org/drawingml/2006/chart" xmlns:dgm="http://schemas.openxmlformats.org/drawingml/2006/diagram" xmlns:dsp="http://schemas.microsoft.com/office/drawing/2008/diagram"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>
    <p:restoredLeft sz="16653"/>
    <p:restoredTop sz="90000"/>
  </p:normalViewPr>
  <p:slideViewPr>
    <p:cSldViewPr snapToGrid="0" snapToObjects="1">
      <p:cViewPr varScale="1">
        <p:scale>
          <a:sx n="103" d="100"/>
          <a:sy n="103" d="100"/>
        </p:scale>
        <p:origin x="816" y="102"/>
      </p:cViewPr>
      <p:guideLst>
        <p:guide orient="horz" pos="2158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10" cy="7201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399" y="2130425"/>
            <a:ext cx="10363198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799" y="3886200"/>
            <a:ext cx="853439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0A130E-E3B8-4EBE-931F-81B26B8448AA}" type="datetime1">
              <a:rPr lang="ko-KR" altLang="en-US" smtClean="0"/>
              <a:pPr/>
              <a:t>2023-02-09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C6A38-4290-41DD-B95C-4155372FD4A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2130425"/>
            <a:ext cx="12192000" cy="1470025"/>
          </a:xfrm>
        </p:spPr>
        <p:txBody>
          <a:bodyPr>
            <a:normAutofit/>
          </a:bodyPr>
          <a:lstStyle>
            <a:lvl1pPr>
              <a:defRPr sz="44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48888-F454-4AD2-BA62-3AF29D9807C0}" type="datetime1">
              <a:rPr lang="ko-KR" altLang="en-US" smtClean="0"/>
              <a:pPr/>
              <a:t>2023-02-09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99" y="274638"/>
            <a:ext cx="10972798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4"/>
          </p:nvPr>
        </p:nvSpPr>
        <p:spPr>
          <a:xfrm>
            <a:off x="2857477" y="2214563"/>
            <a:ext cx="6477021" cy="3214687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</a:lstStyle>
          <a:p>
            <a:pPr lvl="0"/>
            <a:r>
              <a:rPr lang="ko-KR" altLang="en-US"/>
              <a:t>첫째 목차</a:t>
            </a:r>
          </a:p>
          <a:p>
            <a:pPr lvl="0"/>
            <a:r>
              <a:rPr lang="ko-KR" altLang="en-US"/>
              <a:t>둘째 목차</a:t>
            </a:r>
          </a:p>
          <a:p>
            <a:pPr lvl="0"/>
            <a:r>
              <a:rPr lang="ko-KR" altLang="en-US"/>
              <a:t>셋째 목차</a:t>
            </a:r>
          </a:p>
          <a:p>
            <a:pPr lvl="0"/>
            <a:r>
              <a:rPr lang="ko-KR" altLang="en-US"/>
              <a:t>넷째 목차</a:t>
            </a:r>
          </a:p>
          <a:p>
            <a:pPr lvl="0"/>
            <a:r>
              <a:rPr lang="ko-KR" altLang="en-US"/>
              <a:t>다섯째 목차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FEC12-A4C9-4837-AF94-AD867782C04C}" type="datetime1">
              <a:rPr lang="ko-KR" altLang="en-US" smtClean="0"/>
              <a:pPr/>
              <a:t>2023-02-09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199" y="274638"/>
            <a:ext cx="2743199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599" y="274638"/>
            <a:ext cx="8026399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F84A3-4F29-4053-ACFD-1BAF2D3F140C}" type="datetime1">
              <a:rPr lang="ko-KR" altLang="en-US" smtClean="0"/>
              <a:pPr/>
              <a:t>2023-02-09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3836A-82A3-4C8B-9D31-CD724F3673ED}" type="datetime1">
              <a:rPr lang="ko-KR" altLang="en-US" smtClean="0"/>
              <a:pPr/>
              <a:t>2023-02-09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EBAF6-36D0-4DD8-B695-D4C1B37E35D6}" type="datetime1">
              <a:rPr lang="ko-KR" altLang="en-US" smtClean="0"/>
              <a:pPr/>
              <a:t>2023-02-09</a:t>
            </a:fld>
            <a:endParaRPr lang="ko-KR" altLang="en-US"/>
          </a:p>
        </p:txBody>
      </p:sp>
      <p:sp>
        <p:nvSpPr>
          <p:cNvPr id="3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3" y="4406900"/>
            <a:ext cx="10363198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3" y="2906713"/>
            <a:ext cx="10363198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728D28-603B-4EFC-80F8-17E5E9107035}" type="datetime1">
              <a:rPr lang="ko-KR" altLang="en-US" smtClean="0"/>
              <a:pPr/>
              <a:t>2023-02-09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A1F4E-0809-4239-8034-C38E431DAF92}" type="datetime1">
              <a:rPr lang="ko-KR" altLang="en-US" smtClean="0"/>
              <a:pPr/>
              <a:t>2023-02-09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DA496-7307-4E8B-88DE-CB97B48BAB6F}" type="datetime1">
              <a:rPr lang="ko-KR" altLang="en-US" smtClean="0"/>
              <a:pPr/>
              <a:t>2023-02-09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표 개체 틀 2"/>
          <p:cNvSpPr>
            <a:spLocks noGrp="1"/>
          </p:cNvSpPr>
          <p:nvPr>
            <p:ph type="tbl" sz="quarter" idx="13"/>
          </p:nvPr>
        </p:nvSpPr>
        <p:spPr>
          <a:xfrm>
            <a:off x="608037" y="1643063"/>
            <a:ext cx="10972798" cy="4525200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r>
              <a:rPr lang="ko-KR" altLang="en-US"/>
              <a:t>표를 추가하려면 아이콘을 클릭하십시오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21E90-850C-410B-8B89-8394F580CFDA}" type="datetime1">
              <a:rPr lang="ko-KR" altLang="en-US" smtClean="0"/>
              <a:pPr/>
              <a:t>2023-02-09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09599" y="160020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2"/>
          </p:nvPr>
        </p:nvSpPr>
        <p:spPr>
          <a:xfrm>
            <a:off x="6197599" y="160020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3"/>
          </p:nvPr>
        </p:nvSpPr>
        <p:spPr>
          <a:xfrm>
            <a:off x="608037" y="398422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6036" y="398422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E7E28-9336-4363-8674-B91477D8F243}" type="datetime1">
              <a:rPr lang="ko-KR" altLang="en-US" smtClean="0"/>
              <a:pPr/>
              <a:t>2023-02-09</a:t>
            </a:fld>
            <a:endParaRPr lang="ko-KR" altLang="en-US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6" y="4800600"/>
            <a:ext cx="7315199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6" y="612775"/>
            <a:ext cx="7315199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6" y="5367338"/>
            <a:ext cx="7315199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E7E28-9336-4363-8674-B91477D8F243}" type="datetime1">
              <a:rPr lang="ko-KR" altLang="en-US" smtClean="0"/>
              <a:pPr/>
              <a:t>2023-02-09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599" y="274638"/>
            <a:ext cx="109727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599" y="1600200"/>
            <a:ext cx="10972798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5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22D86A-5F52-4165-8473-F1B836277586}" type="datetime1">
              <a:rPr lang="ko-KR" altLang="en-US" smtClean="0"/>
              <a:pPr/>
              <a:t>2023-02-09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599" y="6356350"/>
            <a:ext cx="3860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5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</p:sldLayoutIdLst>
  <p:hf sldNum="0"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rtl="0" eaLnBrk="1" latinLnBrk="1" hangingPunct="1">
        <a:defRPr>
          <a:solidFill>
            <a:schemeClr val="tx2"/>
          </a:solidFill>
        </a:defRPr>
      </a:lvl2pPr>
      <a:lvl3pPr rtl="0" eaLnBrk="1" latinLnBrk="1" hangingPunct="1">
        <a:defRPr>
          <a:solidFill>
            <a:schemeClr val="tx2"/>
          </a:solidFill>
        </a:defRPr>
      </a:lvl3pPr>
      <a:lvl4pPr rtl="0" eaLnBrk="1" latinLnBrk="1" hangingPunct="1">
        <a:defRPr>
          <a:solidFill>
            <a:schemeClr val="tx2"/>
          </a:solidFill>
        </a:defRPr>
      </a:lvl4pPr>
      <a:lvl5pPr rtl="0" eaLnBrk="1" latinLnBrk="1" hangingPunct="1">
        <a:defRPr>
          <a:solidFill>
            <a:schemeClr val="tx2"/>
          </a:solidFill>
        </a:defRPr>
      </a:lvl5pPr>
      <a:lvl6pPr rtl="0" eaLnBrk="1" latinLnBrk="1" hangingPunct="1">
        <a:defRPr>
          <a:solidFill>
            <a:schemeClr val="tx2"/>
          </a:solidFill>
        </a:defRPr>
      </a:lvl6pPr>
      <a:lvl7pPr rtl="0" eaLnBrk="1" latinLnBrk="1" hangingPunct="1">
        <a:defRPr>
          <a:solidFill>
            <a:schemeClr val="tx2"/>
          </a:solidFill>
        </a:defRPr>
      </a:lvl7pPr>
      <a:lvl8pPr rtl="0" eaLnBrk="1" latinLnBrk="1" hangingPunct="1">
        <a:defRPr>
          <a:solidFill>
            <a:schemeClr val="tx2"/>
          </a:solidFill>
        </a:defRPr>
      </a:lvl8pPr>
      <a:lvl9pPr rtl="0"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399" y="2693987"/>
            <a:ext cx="10363198" cy="1470025"/>
          </a:xfrm>
        </p:spPr>
        <p:txBody>
          <a:bodyPr/>
          <a:lstStyle/>
          <a:p>
            <a:pPr>
              <a:defRPr/>
            </a:pPr>
            <a:r>
              <a:rPr lang="ko-KR" altLang="en-US"/>
              <a:t>리뷰게시판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741FED-6EB7-4F41-B942-F326D28AC8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노스페이스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47E001A-0A48-4208-8675-DE903E62E4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4701" y="1172407"/>
            <a:ext cx="9802593" cy="5410955"/>
          </a:xfrm>
          <a:prstGeom prst="rect">
            <a:avLst/>
          </a:prstGeom>
        </p:spPr>
      </p:pic>
      <p:sp>
        <p:nvSpPr>
          <p:cNvPr id="6" name="액자 5">
            <a:extLst>
              <a:ext uri="{FF2B5EF4-FFF2-40B4-BE49-F238E27FC236}">
                <a16:creationId xmlns:a16="http://schemas.microsoft.com/office/drawing/2014/main" id="{B2EE707B-0EC4-4B79-ACC7-F678C2AA0A42}"/>
              </a:ext>
            </a:extLst>
          </p:cNvPr>
          <p:cNvSpPr/>
          <p:nvPr/>
        </p:nvSpPr>
        <p:spPr>
          <a:xfrm>
            <a:off x="9638522" y="4055026"/>
            <a:ext cx="1502174" cy="1143000"/>
          </a:xfrm>
          <a:prstGeom prst="frame">
            <a:avLst>
              <a:gd name="adj1" fmla="val 6387"/>
            </a:avLst>
          </a:prstGeom>
          <a:solidFill>
            <a:srgbClr val="FF0000"/>
          </a:solidFill>
          <a:ln>
            <a:noFill/>
            <a:headEnd w="med" len="med"/>
            <a:tailEnd w="med" len="med"/>
          </a:ln>
        </p:spPr>
        <p:style>
          <a:lnRef idx="2">
            <a:schemeClr val="accent6">
              <a:shade val="2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0997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4C0944CB-76F9-4433-B0D4-BC95BBED5C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77062" cy="6858000"/>
          </a:xfrm>
          <a:prstGeom prst="rect">
            <a:avLst/>
          </a:prstGeom>
        </p:spPr>
      </p:pic>
      <p:sp>
        <p:nvSpPr>
          <p:cNvPr id="11" name="제목 1">
            <a:extLst>
              <a:ext uri="{FF2B5EF4-FFF2-40B4-BE49-F238E27FC236}">
                <a16:creationId xmlns:a16="http://schemas.microsoft.com/office/drawing/2014/main" id="{05FDBCDC-50A3-4D62-832A-FE7A21B926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25058" y="1534270"/>
            <a:ext cx="2890157" cy="11430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ko-KR" altLang="en-US" dirty="0"/>
              <a:t>노스페이스</a:t>
            </a:r>
          </a:p>
        </p:txBody>
      </p:sp>
    </p:spTree>
    <p:extLst>
      <p:ext uri="{BB962C8B-B14F-4D97-AF65-F5344CB8AC3E}">
        <p14:creationId xmlns:p14="http://schemas.microsoft.com/office/powerpoint/2010/main" val="3201501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17BD29B3-DEF9-495B-9769-5A279D23B9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870950" cy="68580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6FDC0D5-6371-4167-A364-EDF36715EF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8932" y="0"/>
            <a:ext cx="3883068" cy="6858000"/>
          </a:xfrm>
          <a:prstGeom prst="rect">
            <a:avLst/>
          </a:prstGeom>
        </p:spPr>
      </p:pic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ECF58A2-E097-4728-B60D-3BDD85FDFB25}"/>
              </a:ext>
            </a:extLst>
          </p:cNvPr>
          <p:cNvCxnSpPr/>
          <p:nvPr/>
        </p:nvCxnSpPr>
        <p:spPr>
          <a:xfrm>
            <a:off x="5449078" y="3429000"/>
            <a:ext cx="3088432" cy="118965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29919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2443028-057A-4C70-B6BF-F876B71E65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4943"/>
            <a:ext cx="4095326" cy="277114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0B1B7AA-1466-4205-9995-86F1856E92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5326" y="1324943"/>
            <a:ext cx="4077787" cy="259575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E7AAE6C-908E-478A-A034-55E29BBBA1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42" y="4240000"/>
            <a:ext cx="4033940" cy="250805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53FCBC3-F32C-4679-982F-EBD6C813E5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2010" y="4240001"/>
            <a:ext cx="4016401" cy="242036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6202768-451E-4BD6-B715-8DE58EF0FA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21182" y="3276708"/>
            <a:ext cx="3937476" cy="2358978"/>
          </a:xfrm>
          <a:prstGeom prst="rect">
            <a:avLst/>
          </a:prstGeom>
        </p:spPr>
      </p:pic>
      <p:sp>
        <p:nvSpPr>
          <p:cNvPr id="15" name="제목 1">
            <a:extLst>
              <a:ext uri="{FF2B5EF4-FFF2-40B4-BE49-F238E27FC236}">
                <a16:creationId xmlns:a16="http://schemas.microsoft.com/office/drawing/2014/main" id="{7C52EFE9-D4BA-41AD-8CDE-F2E5EF1E7C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" y="274638"/>
            <a:ext cx="10972798" cy="1143000"/>
          </a:xfrm>
        </p:spPr>
        <p:txBody>
          <a:bodyPr/>
          <a:lstStyle/>
          <a:p>
            <a:r>
              <a:rPr lang="ko-KR" altLang="en-US" dirty="0"/>
              <a:t>노스페이스 </a:t>
            </a:r>
            <a:r>
              <a:rPr lang="ko-KR" altLang="en-US" dirty="0" err="1"/>
              <a:t>별점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35379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39BC7A9-796E-4848-BFCA-1992A54CBB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089" y="151942"/>
            <a:ext cx="4915586" cy="655411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0D3D05A-56AE-4D29-968D-839DF38987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1327" y="47153"/>
            <a:ext cx="4858428" cy="6763694"/>
          </a:xfrm>
          <a:prstGeom prst="rect">
            <a:avLst/>
          </a:prstGeom>
        </p:spPr>
      </p:pic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42CF6FAF-C7EE-478E-8359-E28988F26D33}"/>
              </a:ext>
            </a:extLst>
          </p:cNvPr>
          <p:cNvCxnSpPr>
            <a:cxnSpLocks/>
          </p:cNvCxnSpPr>
          <p:nvPr/>
        </p:nvCxnSpPr>
        <p:spPr>
          <a:xfrm flipV="1">
            <a:off x="3536302" y="4935894"/>
            <a:ext cx="3396343" cy="56916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그림 17">
            <a:extLst>
              <a:ext uri="{FF2B5EF4-FFF2-40B4-BE49-F238E27FC236}">
                <a16:creationId xmlns:a16="http://schemas.microsoft.com/office/drawing/2014/main" id="{CEC67129-82CB-4FC0-BE5A-9F59461903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1411" y="2784700"/>
            <a:ext cx="4867954" cy="1409897"/>
          </a:xfrm>
          <a:prstGeom prst="rect">
            <a:avLst/>
          </a:prstGeom>
        </p:spPr>
      </p:pic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A1A47426-07BF-467F-BD18-B71331E85ADC}"/>
              </a:ext>
            </a:extLst>
          </p:cNvPr>
          <p:cNvCxnSpPr>
            <a:cxnSpLocks/>
          </p:cNvCxnSpPr>
          <p:nvPr/>
        </p:nvCxnSpPr>
        <p:spPr>
          <a:xfrm flipH="1" flipV="1">
            <a:off x="8451888" y="3862874"/>
            <a:ext cx="638653" cy="231653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01793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23849" y="274637"/>
            <a:ext cx="4424014" cy="1143000"/>
          </a:xfrm>
        </p:spPr>
        <p:txBody>
          <a:bodyPr/>
          <a:lstStyle/>
          <a:p>
            <a:pPr>
              <a:defRPr/>
            </a:pPr>
            <a:r>
              <a:rPr lang="ko-KR" altLang="en-US"/>
              <a:t>뉴발란스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033613" y="0"/>
            <a:ext cx="6548783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32419" y="2837497"/>
            <a:ext cx="4206873" cy="11830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en-US"/>
              <a:t>https://www.nbkorea.com/product/productDetail.action?styleCode=NBNTD2W302&amp;colCode=64&amp;cIdx=1334&amp;crema-product-reviews-1-page=2</a:t>
            </a:r>
          </a:p>
        </p:txBody>
      </p:sp>
      <p:sp>
        <p:nvSpPr>
          <p:cNvPr id="7" name="액자 6"/>
          <p:cNvSpPr/>
          <p:nvPr/>
        </p:nvSpPr>
        <p:spPr>
          <a:xfrm>
            <a:off x="8771114" y="3243263"/>
            <a:ext cx="2192300" cy="1432830"/>
          </a:xfrm>
          <a:prstGeom prst="frame">
            <a:avLst>
              <a:gd name="adj1" fmla="val 6387"/>
            </a:avLst>
          </a:prstGeom>
          <a:solidFill>
            <a:srgbClr val="FF0000"/>
          </a:solidFill>
          <a:ln>
            <a:noFill/>
            <a:headEnd w="med" len="med"/>
            <a:tailEnd w="med" len="med"/>
          </a:ln>
        </p:spPr>
        <p:style>
          <a:lnRef idx="2">
            <a:schemeClr val="accent6">
              <a:shade val="2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9009" y="274638"/>
            <a:ext cx="2890157" cy="1143000"/>
          </a:xfrm>
        </p:spPr>
        <p:txBody>
          <a:bodyPr/>
          <a:lstStyle/>
          <a:p>
            <a:pPr>
              <a:defRPr/>
            </a:pPr>
            <a:r>
              <a:rPr lang="ko-KR" altLang="en-US" dirty="0" err="1"/>
              <a:t>뉴발란스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320594" y="137318"/>
            <a:ext cx="8660757" cy="6583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274638"/>
            <a:ext cx="2454726" cy="1143000"/>
          </a:xfrm>
        </p:spPr>
        <p:txBody>
          <a:bodyPr/>
          <a:lstStyle/>
          <a:p>
            <a:pPr>
              <a:defRPr/>
            </a:pPr>
            <a:r>
              <a:rPr lang="ko-KR" altLang="en-US"/>
              <a:t>뉴발란스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367560" y="0"/>
            <a:ext cx="5461501" cy="6858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924311" y="0"/>
            <a:ext cx="4267688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533503" y="425235"/>
            <a:ext cx="1390808" cy="6376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>
                <a:solidFill>
                  <a:srgbClr val="FF0000"/>
                </a:solidFill>
              </a:rPr>
              <a:t>1.</a:t>
            </a:r>
            <a:r>
              <a:rPr lang="ko-KR" altLang="en-US">
                <a:solidFill>
                  <a:srgbClr val="FF0000"/>
                </a:solidFill>
              </a:rPr>
              <a:t>실명</a:t>
            </a:r>
            <a:r>
              <a:rPr lang="en-US" altLang="ko-KR">
                <a:solidFill>
                  <a:srgbClr val="FF0000"/>
                </a:solidFill>
              </a:rPr>
              <a:t>(member)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633452" y="1783828"/>
            <a:ext cx="2023955" cy="6431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>
                <a:solidFill>
                  <a:srgbClr val="FF0000"/>
                </a:solidFill>
              </a:rPr>
              <a:t>2.</a:t>
            </a:r>
            <a:r>
              <a:rPr lang="ko-KR" altLang="en-US">
                <a:solidFill>
                  <a:srgbClr val="FF0000"/>
                </a:solidFill>
              </a:rPr>
              <a:t> 키</a:t>
            </a:r>
            <a:r>
              <a:rPr lang="en-US" altLang="ko-KR">
                <a:solidFill>
                  <a:srgbClr val="FF0000"/>
                </a:solidFill>
              </a:rPr>
              <a:t>,</a:t>
            </a:r>
            <a:r>
              <a:rPr lang="ko-KR" altLang="en-US">
                <a:solidFill>
                  <a:srgbClr val="FF0000"/>
                </a:solidFill>
              </a:rPr>
              <a:t> 몸무게</a:t>
            </a:r>
            <a:r>
              <a:rPr lang="en-US" altLang="ko-KR">
                <a:solidFill>
                  <a:srgbClr val="FF0000"/>
                </a:solidFill>
              </a:rPr>
              <a:t>,</a:t>
            </a:r>
            <a:r>
              <a:rPr lang="ko-KR" altLang="en-US">
                <a:solidFill>
                  <a:srgbClr val="FF0000"/>
                </a:solidFill>
              </a:rPr>
              <a:t> 회원등급</a:t>
            </a:r>
            <a:r>
              <a:rPr lang="en-US" altLang="ko-KR">
                <a:solidFill>
                  <a:srgbClr val="FF0000"/>
                </a:solidFill>
              </a:rPr>
              <a:t>(member)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521526" y="2562156"/>
            <a:ext cx="2402785" cy="3601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>
                <a:solidFill>
                  <a:srgbClr val="FF0000"/>
                </a:solidFill>
              </a:rPr>
              <a:t>3.</a:t>
            </a:r>
            <a:r>
              <a:rPr lang="ko-KR" altLang="en-US">
                <a:solidFill>
                  <a:srgbClr val="FF0000"/>
                </a:solidFill>
              </a:rPr>
              <a:t> 사이즈</a:t>
            </a:r>
            <a:r>
              <a:rPr lang="en-US" altLang="ko-KR">
                <a:solidFill>
                  <a:srgbClr val="FF0000"/>
                </a:solidFill>
              </a:rPr>
              <a:t>,</a:t>
            </a:r>
            <a:r>
              <a:rPr lang="ko-KR" altLang="en-US">
                <a:solidFill>
                  <a:srgbClr val="FF0000"/>
                </a:solidFill>
              </a:rPr>
              <a:t> 색</a:t>
            </a:r>
            <a:r>
              <a:rPr lang="en-US" altLang="ko-KR">
                <a:solidFill>
                  <a:srgbClr val="FF0000"/>
                </a:solidFill>
              </a:rPr>
              <a:t>(product)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15386" y="1575638"/>
            <a:ext cx="2023955" cy="17371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>
                <a:solidFill>
                  <a:srgbClr val="FF0000"/>
                </a:solidFill>
              </a:rPr>
              <a:t>1. </a:t>
            </a:r>
            <a:r>
              <a:rPr lang="ko-KR" altLang="en-US">
                <a:solidFill>
                  <a:srgbClr val="FF0000"/>
                </a:solidFill>
              </a:rPr>
              <a:t>실명</a:t>
            </a:r>
            <a:r>
              <a:rPr lang="en-US" altLang="ko-KR">
                <a:solidFill>
                  <a:srgbClr val="FF0000"/>
                </a:solidFill>
              </a:rPr>
              <a:t>(member)</a:t>
            </a:r>
          </a:p>
          <a:p>
            <a:pPr>
              <a:defRPr/>
            </a:pPr>
            <a:r>
              <a:rPr lang="en-US" altLang="ko-KR">
                <a:solidFill>
                  <a:srgbClr val="FF0000"/>
                </a:solidFill>
              </a:rPr>
              <a:t>2.</a:t>
            </a:r>
            <a:r>
              <a:rPr lang="ko-KR" altLang="en-US">
                <a:solidFill>
                  <a:srgbClr val="FF0000"/>
                </a:solidFill>
              </a:rPr>
              <a:t> 키</a:t>
            </a:r>
            <a:r>
              <a:rPr lang="en-US" altLang="ko-KR">
                <a:solidFill>
                  <a:srgbClr val="FF0000"/>
                </a:solidFill>
              </a:rPr>
              <a:t>,</a:t>
            </a:r>
            <a:r>
              <a:rPr lang="ko-KR" altLang="en-US">
                <a:solidFill>
                  <a:srgbClr val="FF0000"/>
                </a:solidFill>
              </a:rPr>
              <a:t> 몸무게</a:t>
            </a:r>
            <a:r>
              <a:rPr lang="en-US" altLang="ko-KR">
                <a:solidFill>
                  <a:srgbClr val="FF0000"/>
                </a:solidFill>
              </a:rPr>
              <a:t>,</a:t>
            </a:r>
            <a:r>
              <a:rPr lang="ko-KR" altLang="en-US">
                <a:solidFill>
                  <a:srgbClr val="FF0000"/>
                </a:solidFill>
              </a:rPr>
              <a:t> 회원등급</a:t>
            </a:r>
            <a:r>
              <a:rPr lang="en-US" altLang="ko-KR">
                <a:solidFill>
                  <a:srgbClr val="FF0000"/>
                </a:solidFill>
              </a:rPr>
              <a:t>(member)</a:t>
            </a:r>
          </a:p>
          <a:p>
            <a:pPr>
              <a:defRPr/>
            </a:pPr>
            <a:endParaRPr lang="en-US" altLang="ko-KR">
              <a:solidFill>
                <a:srgbClr val="FF0000"/>
              </a:solidFill>
            </a:endParaRPr>
          </a:p>
          <a:p>
            <a:pPr>
              <a:defRPr/>
            </a:pPr>
            <a:r>
              <a:rPr lang="en-US" altLang="ko-KR">
                <a:solidFill>
                  <a:srgbClr val="FF0000"/>
                </a:solidFill>
              </a:rPr>
              <a:t>3.</a:t>
            </a:r>
            <a:r>
              <a:rPr lang="ko-KR" altLang="en-US">
                <a:solidFill>
                  <a:srgbClr val="FF0000"/>
                </a:solidFill>
              </a:rPr>
              <a:t> 사이즈</a:t>
            </a:r>
            <a:r>
              <a:rPr lang="en-US" altLang="ko-KR">
                <a:solidFill>
                  <a:srgbClr val="FF0000"/>
                </a:solidFill>
              </a:rPr>
              <a:t>,</a:t>
            </a:r>
            <a:r>
              <a:rPr lang="ko-KR" altLang="en-US">
                <a:solidFill>
                  <a:srgbClr val="FF0000"/>
                </a:solidFill>
              </a:rPr>
              <a:t> 색</a:t>
            </a:r>
          </a:p>
          <a:p>
            <a:pPr>
              <a:defRPr/>
            </a:pPr>
            <a:r>
              <a:rPr lang="en-US" altLang="ko-KR">
                <a:solidFill>
                  <a:srgbClr val="FF0000"/>
                </a:solidFill>
              </a:rPr>
              <a:t>(product)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507660" y="0"/>
            <a:ext cx="2795182" cy="6858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481262" y="0"/>
            <a:ext cx="6123361" cy="345543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899625" y="3417058"/>
            <a:ext cx="5493012" cy="3440941"/>
          </a:xfrm>
          <a:prstGeom prst="rect">
            <a:avLst/>
          </a:prstGeom>
        </p:spPr>
      </p:pic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0" y="274638"/>
            <a:ext cx="2454726" cy="1143000"/>
          </a:xfrm>
        </p:spPr>
        <p:txBody>
          <a:bodyPr vert="horz" lIns="91440" tIns="45720" rIns="91440" bIns="45720" anchor="ctr">
            <a:normAutofit/>
          </a:bodyPr>
          <a:lstStyle/>
          <a:p>
            <a:pPr>
              <a:defRPr/>
            </a:pPr>
            <a:r>
              <a:rPr lang="ko-KR" altLang="en-US"/>
              <a:t>뉴발란스</a:t>
            </a:r>
          </a:p>
        </p:txBody>
      </p:sp>
      <p:sp>
        <p:nvSpPr>
          <p:cNvPr id="8" name="액자 7"/>
          <p:cNvSpPr/>
          <p:nvPr/>
        </p:nvSpPr>
        <p:spPr>
          <a:xfrm>
            <a:off x="2634291" y="6486526"/>
            <a:ext cx="2668550" cy="371473"/>
          </a:xfrm>
          <a:prstGeom prst="frame">
            <a:avLst>
              <a:gd name="adj1" fmla="val 16297"/>
            </a:avLst>
          </a:prstGeom>
          <a:solidFill>
            <a:srgbClr val="FF0000"/>
          </a:solidFill>
          <a:ln>
            <a:noFill/>
            <a:headEnd w="med" len="med"/>
            <a:tailEnd w="med" len="med"/>
          </a:ln>
        </p:spPr>
        <p:style>
          <a:lnRef idx="2">
            <a:schemeClr val="accent6">
              <a:shade val="2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48600" y="2186779"/>
            <a:ext cx="1581165" cy="6402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>
                <a:solidFill>
                  <a:srgbClr val="FF0000"/>
                </a:solidFill>
              </a:rPr>
              <a:t>총 게시글 </a:t>
            </a:r>
            <a:r>
              <a:rPr lang="en-US" altLang="ko-KR">
                <a:solidFill>
                  <a:srgbClr val="FF0000"/>
                </a:solidFill>
              </a:rPr>
              <a:t>5</a:t>
            </a:r>
            <a:r>
              <a:rPr lang="ko-KR" altLang="en-US">
                <a:solidFill>
                  <a:srgbClr val="FF0000"/>
                </a:solidFill>
              </a:rPr>
              <a:t>개</a:t>
            </a:r>
          </a:p>
          <a:p>
            <a:pPr>
              <a:defRPr/>
            </a:pPr>
            <a:r>
              <a:rPr lang="ko-KR" altLang="en-US">
                <a:solidFill>
                  <a:srgbClr val="FF0000"/>
                </a:solidFill>
              </a:rPr>
              <a:t>페이징 </a:t>
            </a:r>
            <a:r>
              <a:rPr lang="en-US" altLang="ko-KR">
                <a:solidFill>
                  <a:srgbClr val="FF0000"/>
                </a:solidFill>
              </a:rPr>
              <a:t>1~9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168750" y="5553867"/>
            <a:ext cx="3023250" cy="6354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>
                <a:solidFill>
                  <a:srgbClr val="FF0000"/>
                </a:solidFill>
              </a:rPr>
              <a:t>처음</a:t>
            </a:r>
            <a:r>
              <a:rPr lang="en-US" altLang="ko-KR">
                <a:solidFill>
                  <a:srgbClr val="FF0000"/>
                </a:solidFill>
              </a:rPr>
              <a:t>,</a:t>
            </a:r>
            <a:r>
              <a:rPr lang="ko-KR" altLang="en-US">
                <a:solidFill>
                  <a:srgbClr val="FF0000"/>
                </a:solidFill>
              </a:rPr>
              <a:t> 마지막 페이지로</a:t>
            </a:r>
          </a:p>
          <a:p>
            <a:pPr>
              <a:defRPr/>
            </a:pPr>
            <a:r>
              <a:rPr lang="ko-KR" altLang="en-US">
                <a:solidFill>
                  <a:srgbClr val="FF0000"/>
                </a:solidFill>
              </a:rPr>
              <a:t>가기 없음</a:t>
            </a:r>
            <a:r>
              <a:rPr lang="en-US" altLang="ko-KR">
                <a:solidFill>
                  <a:srgbClr val="FF0000"/>
                </a:solidFill>
              </a:rPr>
              <a:t>,</a:t>
            </a:r>
            <a:r>
              <a:rPr lang="ko-KR" altLang="en-US">
                <a:solidFill>
                  <a:srgbClr val="FF0000"/>
                </a:solidFill>
              </a:rPr>
              <a:t> 소비자로서 불편</a:t>
            </a:r>
            <a:endParaRPr lang="en-US" altLang="ko-KR">
              <a:solidFill>
                <a:srgbClr val="FF0000"/>
              </a:solidFill>
            </a:endParaRPr>
          </a:p>
        </p:txBody>
      </p:sp>
      <p:cxnSp>
        <p:nvCxnSpPr>
          <p:cNvPr id="11" name="직선 화살표 연결선 10"/>
          <p:cNvCxnSpPr>
            <a:stCxn id="9" idx="2"/>
            <a:endCxn id="8" idx="1"/>
          </p:cNvCxnSpPr>
          <p:nvPr/>
        </p:nvCxnSpPr>
        <p:spPr>
          <a:xfrm rot="16200000" flipH="1">
            <a:off x="8999" y="4046970"/>
            <a:ext cx="3843657" cy="140692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/>
          <p:nvPr/>
        </p:nvCxnSpPr>
        <p:spPr>
          <a:xfrm flipV="1">
            <a:off x="4583906" y="3171030"/>
            <a:ext cx="3809999" cy="350123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/>
          <p:nvPr/>
        </p:nvCxnSpPr>
        <p:spPr>
          <a:xfrm rot="5400000">
            <a:off x="7891842" y="3925318"/>
            <a:ext cx="3315496" cy="180691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뉴발란스 리뷰 쓰기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096000" y="3429000"/>
            <a:ext cx="0" cy="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092118" y="2052763"/>
            <a:ext cx="8007762" cy="38546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노스페이스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117429" y="1391335"/>
            <a:ext cx="8856976" cy="4879561"/>
          </a:xfrm>
          <a:prstGeom prst="rect">
            <a:avLst/>
          </a:prstGeom>
        </p:spPr>
      </p:pic>
      <p:sp>
        <p:nvSpPr>
          <p:cNvPr id="8" name="액자 7"/>
          <p:cNvSpPr/>
          <p:nvPr/>
        </p:nvSpPr>
        <p:spPr>
          <a:xfrm>
            <a:off x="11246019" y="3680826"/>
            <a:ext cx="524384" cy="572721"/>
          </a:xfrm>
          <a:prstGeom prst="frame">
            <a:avLst>
              <a:gd name="adj1" fmla="val 7812"/>
            </a:avLst>
          </a:prstGeom>
          <a:solidFill>
            <a:srgbClr val="FF0000"/>
          </a:solidFill>
          <a:ln>
            <a:noFill/>
            <a:headEnd w="med" len="med"/>
            <a:tailEnd w="med" len="med"/>
          </a:ln>
        </p:spPr>
        <p:style>
          <a:lnRef idx="2">
            <a:schemeClr val="accent6">
              <a:shade val="2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40355" y="3242259"/>
            <a:ext cx="2370157" cy="11777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en-US"/>
              <a:t>https://www.thenorthfacekorea.co.kr/product/NT7TN90C#product-review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684761" y="3648668"/>
            <a:ext cx="2353627" cy="6370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>
                <a:solidFill>
                  <a:srgbClr val="FF0000"/>
                </a:solidFill>
              </a:rPr>
              <a:t>첨부한 이미지를</a:t>
            </a:r>
          </a:p>
          <a:p>
            <a:pPr>
              <a:defRPr/>
            </a:pPr>
            <a:r>
              <a:rPr lang="ko-KR" altLang="en-US">
                <a:solidFill>
                  <a:srgbClr val="FF0000"/>
                </a:solidFill>
              </a:rPr>
              <a:t>아이콘처럼 작게 표시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 err="1"/>
              <a:t>뉴발란스</a:t>
            </a:r>
            <a:r>
              <a:rPr lang="ko-KR" altLang="en-US" dirty="0"/>
              <a:t> 리뷰 댓글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096000" y="3429000"/>
            <a:ext cx="0" cy="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7EC51B8-417D-4F08-963A-0D96A84EC6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8837" y="1606863"/>
            <a:ext cx="7354326" cy="4801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813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274638"/>
            <a:ext cx="3363682" cy="11430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ko-KR" altLang="en-US"/>
              <a:t>네이버 스토어</a:t>
            </a:r>
            <a:br>
              <a:rPr lang="ko-KR" altLang="en-US"/>
            </a:br>
            <a:r>
              <a:rPr lang="ko-KR" altLang="en-US"/>
              <a:t>리뷰 쓰기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450382" y="0"/>
            <a:ext cx="8053485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2565" y="274638"/>
            <a:ext cx="3887560" cy="1143000"/>
          </a:xfrm>
        </p:spPr>
        <p:txBody>
          <a:bodyPr/>
          <a:lstStyle/>
          <a:p>
            <a:pPr>
              <a:defRPr/>
            </a:pPr>
            <a:r>
              <a:rPr lang="ko-KR" altLang="en-US"/>
              <a:t>네이버 스토어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980126" y="361792"/>
            <a:ext cx="8064914" cy="613441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22262" y="1724446"/>
            <a:ext cx="3096681" cy="4481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en-US"/>
              <a:t>https://smartstore.naver.com/umoleu/products/5848051229?n_media=27758&amp;n_query=%EC%A1%B0%EA%B1%B0%ED%8C%AC%EC%B8%A0&amp;n_rank=1&amp;n_ad_group=grp-a001-02-000000026854857&amp;n_ad=nad-a001-02-000000201728288&amp;n_campaign_type=2&amp;n_mall_id=ncp_1nx3nc_01&amp;n_mall_pid=5848051229&amp;n_ad_group_type=2&amp;NaPm=ct%3Dldgwqhrs%7Cci%3D0zS0003VYXjxY%5FS9J1ia%7Ctr%3Dpla%7Chk%3D7f1c474d9cee0ecf402b4a3de3736d650ebbb8cc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459865" y="3512108"/>
            <a:ext cx="3687128" cy="3648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>
                <a:solidFill>
                  <a:srgbClr val="FF0000"/>
                </a:solidFill>
              </a:rPr>
              <a:t>1.</a:t>
            </a:r>
            <a:r>
              <a:rPr lang="ko-KR" altLang="en-US">
                <a:solidFill>
                  <a:srgbClr val="FF0000"/>
                </a:solidFill>
              </a:rPr>
              <a:t> 아이디</a:t>
            </a:r>
            <a:r>
              <a:rPr lang="en-US" altLang="ko-KR">
                <a:solidFill>
                  <a:srgbClr val="FF0000"/>
                </a:solidFill>
              </a:rPr>
              <a:t>(user),</a:t>
            </a:r>
            <a:r>
              <a:rPr lang="ko-KR" altLang="en-US">
                <a:solidFill>
                  <a:srgbClr val="FF0000"/>
                </a:solidFill>
              </a:rPr>
              <a:t> </a:t>
            </a:r>
            <a:r>
              <a:rPr lang="en-US" altLang="ko-KR">
                <a:solidFill>
                  <a:srgbClr val="FF0000"/>
                </a:solidFill>
              </a:rPr>
              <a:t>2.</a:t>
            </a:r>
            <a:r>
              <a:rPr lang="ko-KR" altLang="en-US">
                <a:solidFill>
                  <a:srgbClr val="FF0000"/>
                </a:solidFill>
              </a:rPr>
              <a:t> 작성날짜</a:t>
            </a:r>
            <a:r>
              <a:rPr lang="en-US" altLang="ko-KR">
                <a:solidFill>
                  <a:srgbClr val="FF0000"/>
                </a:solidFill>
              </a:rPr>
              <a:t>(review)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972855" y="3876916"/>
            <a:ext cx="3687128" cy="3648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>
                <a:solidFill>
                  <a:srgbClr val="FF0000"/>
                </a:solidFill>
              </a:rPr>
              <a:t>3.</a:t>
            </a:r>
            <a:r>
              <a:rPr lang="ko-KR" altLang="en-US">
                <a:solidFill>
                  <a:srgbClr val="FF0000"/>
                </a:solidFill>
              </a:rPr>
              <a:t> 색상</a:t>
            </a:r>
            <a:r>
              <a:rPr lang="en-US" altLang="ko-KR">
                <a:solidFill>
                  <a:srgbClr val="FF0000"/>
                </a:solidFill>
              </a:rPr>
              <a:t>,</a:t>
            </a:r>
            <a:r>
              <a:rPr lang="ko-KR" altLang="en-US">
                <a:solidFill>
                  <a:srgbClr val="FF0000"/>
                </a:solidFill>
              </a:rPr>
              <a:t> 사이즈</a:t>
            </a:r>
            <a:r>
              <a:rPr lang="en-US" altLang="ko-KR">
                <a:solidFill>
                  <a:srgbClr val="FF0000"/>
                </a:solidFill>
              </a:rPr>
              <a:t>(product)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755140" y="5304169"/>
            <a:ext cx="3904843" cy="3613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>
                <a:solidFill>
                  <a:srgbClr val="FF0000"/>
                </a:solidFill>
              </a:rPr>
              <a:t>4.</a:t>
            </a:r>
            <a:r>
              <a:rPr lang="ko-KR" altLang="en-US">
                <a:solidFill>
                  <a:srgbClr val="FF0000"/>
                </a:solidFill>
              </a:rPr>
              <a:t> 판매자</a:t>
            </a:r>
            <a:r>
              <a:rPr lang="en-US" altLang="ko-KR">
                <a:solidFill>
                  <a:srgbClr val="FF0000"/>
                </a:solidFill>
              </a:rPr>
              <a:t>(review), 5.</a:t>
            </a:r>
            <a:r>
              <a:rPr lang="ko-KR" altLang="en-US">
                <a:solidFill>
                  <a:srgbClr val="FF0000"/>
                </a:solidFill>
              </a:rPr>
              <a:t> 작성날짜</a:t>
            </a:r>
            <a:r>
              <a:rPr lang="en-US" altLang="ko-KR">
                <a:solidFill>
                  <a:srgbClr val="FF0000"/>
                </a:solidFill>
              </a:rPr>
              <a:t>(review)</a:t>
            </a:r>
          </a:p>
        </p:txBody>
      </p:sp>
      <p:sp>
        <p:nvSpPr>
          <p:cNvPr id="12" name="액자 11"/>
          <p:cNvSpPr/>
          <p:nvPr/>
        </p:nvSpPr>
        <p:spPr>
          <a:xfrm>
            <a:off x="9755234" y="3965362"/>
            <a:ext cx="1264294" cy="1080165"/>
          </a:xfrm>
          <a:prstGeom prst="frame">
            <a:avLst>
              <a:gd name="adj1" fmla="val 6387"/>
            </a:avLst>
          </a:prstGeom>
          <a:solidFill>
            <a:srgbClr val="FF0000"/>
          </a:solidFill>
          <a:ln>
            <a:noFill/>
            <a:headEnd w="med" len="med"/>
            <a:tailEnd w="med" len="med"/>
          </a:ln>
        </p:spPr>
        <p:style>
          <a:lnRef idx="2">
            <a:schemeClr val="accent6">
              <a:shade val="2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659983" y="5166300"/>
            <a:ext cx="2353627" cy="6370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>
                <a:solidFill>
                  <a:srgbClr val="FF0000"/>
                </a:solidFill>
              </a:rPr>
              <a:t>첨부한 이미지를</a:t>
            </a:r>
          </a:p>
          <a:p>
            <a:pPr>
              <a:defRPr/>
            </a:pPr>
            <a:r>
              <a:rPr lang="ko-KR" altLang="en-US">
                <a:solidFill>
                  <a:srgbClr val="FF0000"/>
                </a:solidFill>
              </a:rPr>
              <a:t>아이콘처럼 작게 표시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2527" y="274638"/>
            <a:ext cx="3890281" cy="1143000"/>
          </a:xfrm>
        </p:spPr>
        <p:txBody>
          <a:bodyPr/>
          <a:lstStyle/>
          <a:p>
            <a:pPr>
              <a:defRPr/>
            </a:pPr>
            <a:r>
              <a:rPr lang="ko-KR" altLang="en-US"/>
              <a:t>네이버 스토어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787874" y="309562"/>
            <a:ext cx="8175554" cy="6238875"/>
          </a:xfrm>
          <a:prstGeom prst="rect">
            <a:avLst/>
          </a:prstGeom>
        </p:spPr>
      </p:pic>
      <p:sp>
        <p:nvSpPr>
          <p:cNvPr id="5" name="액자 4"/>
          <p:cNvSpPr/>
          <p:nvPr/>
        </p:nvSpPr>
        <p:spPr>
          <a:xfrm>
            <a:off x="3875187" y="2282031"/>
            <a:ext cx="5543474" cy="1117599"/>
          </a:xfrm>
          <a:prstGeom prst="frame">
            <a:avLst>
              <a:gd name="adj1" fmla="val 4364"/>
            </a:avLst>
          </a:prstGeom>
          <a:solidFill>
            <a:srgbClr val="FF0000"/>
          </a:solidFill>
          <a:ln>
            <a:noFill/>
            <a:headEnd w="med" len="med"/>
            <a:tailEnd w="med" len="med"/>
          </a:ln>
        </p:spPr>
        <p:style>
          <a:lnRef idx="2">
            <a:schemeClr val="accent6">
              <a:shade val="2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10469" y="2282031"/>
            <a:ext cx="1414621" cy="36401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/>
              <a:t>판매자 답글</a:t>
            </a:r>
          </a:p>
        </p:txBody>
      </p:sp>
      <p:cxnSp>
        <p:nvCxnSpPr>
          <p:cNvPr id="7" name="직선 화살표 연결선 6"/>
          <p:cNvCxnSpPr>
            <a:stCxn id="6" idx="3"/>
            <a:endCxn id="5" idx="1"/>
          </p:cNvCxnSpPr>
          <p:nvPr/>
        </p:nvCxnSpPr>
        <p:spPr>
          <a:xfrm>
            <a:off x="2625090" y="2464038"/>
            <a:ext cx="1250097" cy="37679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8688" y="274638"/>
            <a:ext cx="3699781" cy="1143000"/>
          </a:xfrm>
        </p:spPr>
        <p:txBody>
          <a:bodyPr/>
          <a:lstStyle/>
          <a:p>
            <a:pPr>
              <a:defRPr/>
            </a:pPr>
            <a:r>
              <a:rPr lang="ko-KR" altLang="en-US"/>
              <a:t>네이버 스토어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407654" y="423069"/>
            <a:ext cx="7667075" cy="60118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010876" y="0"/>
            <a:ext cx="3344248" cy="6858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498693" y="0"/>
            <a:ext cx="657624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2571113"/>
            <a:ext cx="1982790" cy="31102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en-US"/>
              <a:t>https://smartstore.naver.com/global_center/products/7156280410?NaPm=ct%3Dldgxfk1r%7Cci%3Dcheckout%7Ctr%3Dmyv%7Ctrx%3D%7Chk%3D30afd3de7b56a3cb0481b827c72e9709c81de961</a:t>
            </a:r>
          </a:p>
        </p:txBody>
      </p:sp>
      <p:sp>
        <p:nvSpPr>
          <p:cNvPr id="7" name="액자 6"/>
          <p:cNvSpPr/>
          <p:nvPr/>
        </p:nvSpPr>
        <p:spPr>
          <a:xfrm>
            <a:off x="4339591" y="4257920"/>
            <a:ext cx="1015534" cy="540082"/>
          </a:xfrm>
          <a:prstGeom prst="frame">
            <a:avLst>
              <a:gd name="adj1" fmla="val 13714"/>
            </a:avLst>
          </a:prstGeom>
          <a:solidFill>
            <a:srgbClr val="FF0000"/>
          </a:solidFill>
          <a:ln>
            <a:noFill/>
            <a:headEnd w="med" len="med"/>
            <a:tailEnd w="med" len="med"/>
          </a:ln>
        </p:spPr>
        <p:style>
          <a:lnRef idx="2">
            <a:schemeClr val="accent6">
              <a:shade val="2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액자 7"/>
          <p:cNvSpPr/>
          <p:nvPr/>
        </p:nvSpPr>
        <p:spPr>
          <a:xfrm>
            <a:off x="8091081" y="1165017"/>
            <a:ext cx="3873036" cy="1621850"/>
          </a:xfrm>
          <a:prstGeom prst="frame">
            <a:avLst>
              <a:gd name="adj1" fmla="val 7714"/>
            </a:avLst>
          </a:prstGeom>
          <a:solidFill>
            <a:srgbClr val="FF0000"/>
          </a:solidFill>
          <a:ln>
            <a:noFill/>
            <a:headEnd w="med" len="med"/>
            <a:tailEnd w="med" len="med"/>
          </a:ln>
        </p:spPr>
        <p:style>
          <a:lnRef idx="2">
            <a:schemeClr val="accent6">
              <a:shade val="2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081237" y="3894473"/>
            <a:ext cx="1417456" cy="3634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>
                <a:solidFill>
                  <a:srgbClr val="FF0000"/>
                </a:solidFill>
              </a:rPr>
              <a:t>글자수 </a:t>
            </a:r>
            <a:r>
              <a:rPr lang="en-US" altLang="ko-KR">
                <a:solidFill>
                  <a:srgbClr val="FF0000"/>
                </a:solidFill>
              </a:rPr>
              <a:t>5000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158308" y="0"/>
            <a:ext cx="6431508" cy="6858000"/>
          </a:xfrm>
          <a:prstGeom prst="rect">
            <a:avLst/>
          </a:prstGeom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671965" y="274638"/>
            <a:ext cx="3890281" cy="1143000"/>
          </a:xfrm>
        </p:spPr>
        <p:txBody>
          <a:bodyPr vert="horz" lIns="91440" tIns="45720" rIns="91440" bIns="45720" anchor="ctr">
            <a:normAutofit/>
          </a:bodyPr>
          <a:lstStyle/>
          <a:p>
            <a:pPr>
              <a:defRPr/>
            </a:pPr>
            <a:r>
              <a:rPr lang="ko-KR" altLang="en-US"/>
              <a:t>네이버 스토어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82757" y="3246199"/>
            <a:ext cx="2268697" cy="36560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/>
              <a:t>게시글 </a:t>
            </a:r>
            <a:r>
              <a:rPr lang="en-US" altLang="ko-KR"/>
              <a:t>20,</a:t>
            </a:r>
            <a:r>
              <a:rPr lang="ko-KR" altLang="en-US"/>
              <a:t> 페이지 </a:t>
            </a:r>
            <a:r>
              <a:rPr lang="en-US" altLang="ko-KR"/>
              <a:t>10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35035" y="274638"/>
            <a:ext cx="2019299" cy="1143000"/>
          </a:xfrm>
        </p:spPr>
        <p:txBody>
          <a:bodyPr/>
          <a:lstStyle/>
          <a:p>
            <a:pPr>
              <a:defRPr/>
            </a:pPr>
            <a:r>
              <a:rPr lang="ko-KR" altLang="en-US"/>
              <a:t>쿠팡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998795" y="0"/>
            <a:ext cx="7607536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11147" y="2012790"/>
            <a:ext cx="3267076" cy="28324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en-US"/>
              <a:t>https://www.coupang.com/vp/products/1895060632?itemId=3219509411&amp;vendorItemId=71206788308&amp;pickType=COU_PICK&amp;q=%EC%86%90%EB%82%9C%EB%A1%9C+%EB%B0%B0%ED%84%B0%EB%A6%AC&amp;itemsCount=36&amp;searchId=7331f6ab2bc0438ba96a462d8d7be344&amp;rank=1&amp;isAddedCart=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351335" y="0"/>
            <a:ext cx="7662111" cy="6858000"/>
          </a:xfrm>
          <a:prstGeom prst="rect">
            <a:avLst/>
          </a:prstGeom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935035" y="274638"/>
            <a:ext cx="2019299" cy="1143000"/>
          </a:xfrm>
        </p:spPr>
        <p:txBody>
          <a:bodyPr vert="horz" lIns="91440" tIns="45720" rIns="91440" bIns="45720" anchor="ctr">
            <a:normAutofit/>
          </a:bodyPr>
          <a:lstStyle/>
          <a:p>
            <a:pPr>
              <a:defRPr/>
            </a:pPr>
            <a:r>
              <a:rPr lang="ko-KR" altLang="en-US"/>
              <a:t>쿠팡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951328" y="0"/>
            <a:ext cx="8115216" cy="6858000"/>
          </a:xfrm>
          <a:prstGeom prst="rect">
            <a:avLst/>
          </a:prstGeom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935035" y="274638"/>
            <a:ext cx="2019299" cy="1143000"/>
          </a:xfrm>
        </p:spPr>
        <p:txBody>
          <a:bodyPr vert="horz" lIns="91440" tIns="45720" rIns="91440" bIns="45720" anchor="ctr">
            <a:normAutofit/>
          </a:bodyPr>
          <a:lstStyle/>
          <a:p>
            <a:pPr>
              <a:defRPr/>
            </a:pPr>
            <a:r>
              <a:rPr lang="ko-KR" altLang="en-US"/>
              <a:t>쿠팡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노스페이스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527489" y="1570150"/>
            <a:ext cx="9137022" cy="475618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738437" y="1939698"/>
            <a:ext cx="1957659" cy="3675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>
                <a:solidFill>
                  <a:srgbClr val="FF0000"/>
                </a:solidFill>
              </a:rPr>
              <a:t>1.</a:t>
            </a:r>
            <a:r>
              <a:rPr lang="ko-KR" altLang="en-US">
                <a:solidFill>
                  <a:srgbClr val="FF0000"/>
                </a:solidFill>
              </a:rPr>
              <a:t> 아이디</a:t>
            </a:r>
            <a:r>
              <a:rPr lang="en-US" altLang="ko-KR">
                <a:solidFill>
                  <a:srgbClr val="FF0000"/>
                </a:solidFill>
              </a:rPr>
              <a:t>(user)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822926" y="2307227"/>
            <a:ext cx="2916962" cy="3592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>
                <a:solidFill>
                  <a:srgbClr val="FF0000"/>
                </a:solidFill>
              </a:rPr>
              <a:t>2. </a:t>
            </a:r>
            <a:r>
              <a:rPr lang="ko-KR" altLang="en-US">
                <a:solidFill>
                  <a:srgbClr val="FF0000"/>
                </a:solidFill>
              </a:rPr>
              <a:t>제품명</a:t>
            </a:r>
            <a:r>
              <a:rPr lang="en-US" altLang="ko-KR">
                <a:solidFill>
                  <a:srgbClr val="FF0000"/>
                </a:solidFill>
              </a:rPr>
              <a:t>,</a:t>
            </a:r>
            <a:r>
              <a:rPr lang="ko-KR" altLang="en-US">
                <a:solidFill>
                  <a:srgbClr val="FF0000"/>
                </a:solidFill>
              </a:rPr>
              <a:t> 사이즈</a:t>
            </a:r>
            <a:r>
              <a:rPr lang="en-US" altLang="ko-KR">
                <a:solidFill>
                  <a:srgbClr val="FF0000"/>
                </a:solidFill>
              </a:rPr>
              <a:t>(product)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962345" y="2398394"/>
            <a:ext cx="2402934" cy="3592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>
                <a:solidFill>
                  <a:srgbClr val="FF0000"/>
                </a:solidFill>
              </a:rPr>
              <a:t>3. </a:t>
            </a:r>
            <a:r>
              <a:rPr lang="ko-KR" altLang="en-US">
                <a:solidFill>
                  <a:srgbClr val="FF0000"/>
                </a:solidFill>
              </a:rPr>
              <a:t>작성날짜</a:t>
            </a:r>
            <a:r>
              <a:rPr lang="en-US" altLang="ko-KR">
                <a:solidFill>
                  <a:srgbClr val="FF0000"/>
                </a:solidFill>
              </a:rPr>
              <a:t>(review)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968522" y="5806984"/>
            <a:ext cx="2916962" cy="363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>
                <a:solidFill>
                  <a:srgbClr val="FF0000"/>
                </a:solidFill>
              </a:rPr>
              <a:t>4.</a:t>
            </a:r>
            <a:r>
              <a:rPr lang="ko-KR" altLang="en-US">
                <a:solidFill>
                  <a:srgbClr val="FF0000"/>
                </a:solidFill>
              </a:rPr>
              <a:t> 가격</a:t>
            </a:r>
            <a:r>
              <a:rPr lang="en-US" altLang="ko-KR">
                <a:solidFill>
                  <a:srgbClr val="FF0000"/>
                </a:solidFill>
              </a:rPr>
              <a:t>,</a:t>
            </a:r>
            <a:r>
              <a:rPr lang="ko-KR" altLang="en-US">
                <a:solidFill>
                  <a:srgbClr val="FF0000"/>
                </a:solidFill>
              </a:rPr>
              <a:t> 품질</a:t>
            </a:r>
            <a:r>
              <a:rPr lang="en-US" altLang="ko-KR">
                <a:solidFill>
                  <a:srgbClr val="FF0000"/>
                </a:solidFill>
              </a:rPr>
              <a:t>,</a:t>
            </a:r>
            <a:r>
              <a:rPr lang="ko-KR" altLang="en-US">
                <a:solidFill>
                  <a:srgbClr val="FF0000"/>
                </a:solidFill>
              </a:rPr>
              <a:t> 배송</a:t>
            </a:r>
            <a:r>
              <a:rPr lang="en-US" altLang="ko-KR">
                <a:solidFill>
                  <a:srgbClr val="FF0000"/>
                </a:solidFill>
              </a:rPr>
              <a:t>,</a:t>
            </a:r>
            <a:r>
              <a:rPr lang="ko-KR" altLang="en-US">
                <a:solidFill>
                  <a:srgbClr val="FF0000"/>
                </a:solidFill>
              </a:rPr>
              <a:t> 디자인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노스페이스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021189" y="1417638"/>
            <a:ext cx="8149622" cy="498607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노스페이스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430314" y="1276461"/>
            <a:ext cx="9331371" cy="5098037"/>
          </a:xfrm>
          <a:prstGeom prst="rect">
            <a:avLst/>
          </a:prstGeom>
        </p:spPr>
      </p:pic>
      <p:sp>
        <p:nvSpPr>
          <p:cNvPr id="5" name="액자 4"/>
          <p:cNvSpPr/>
          <p:nvPr/>
        </p:nvSpPr>
        <p:spPr>
          <a:xfrm>
            <a:off x="1430315" y="3429000"/>
            <a:ext cx="9331371" cy="1824671"/>
          </a:xfrm>
          <a:prstGeom prst="frame">
            <a:avLst>
              <a:gd name="adj1" fmla="val 6347"/>
            </a:avLst>
          </a:prstGeom>
          <a:solidFill>
            <a:srgbClr val="FF0000"/>
          </a:solidFill>
          <a:ln>
            <a:noFill/>
            <a:headEnd w="med" len="med"/>
            <a:tailEnd w="med" len="med"/>
          </a:ln>
        </p:spPr>
        <p:style>
          <a:lnRef idx="2">
            <a:schemeClr val="accent6">
              <a:shade val="2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노스페이스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74441" y="1320378"/>
            <a:ext cx="9843117" cy="5328230"/>
          </a:xfrm>
          <a:prstGeom prst="rect">
            <a:avLst/>
          </a:prstGeom>
        </p:spPr>
      </p:pic>
      <p:sp>
        <p:nvSpPr>
          <p:cNvPr id="5" name="액자 4"/>
          <p:cNvSpPr/>
          <p:nvPr/>
        </p:nvSpPr>
        <p:spPr>
          <a:xfrm>
            <a:off x="4517289" y="6028060"/>
            <a:ext cx="3123348" cy="715597"/>
          </a:xfrm>
          <a:prstGeom prst="frame">
            <a:avLst>
              <a:gd name="adj1" fmla="val 7812"/>
            </a:avLst>
          </a:prstGeom>
          <a:solidFill>
            <a:srgbClr val="FF0000"/>
          </a:solidFill>
          <a:ln>
            <a:noFill/>
            <a:headEnd w="med" len="med"/>
            <a:tailEnd w="med" len="med"/>
          </a:ln>
        </p:spPr>
        <p:style>
          <a:lnRef idx="2">
            <a:schemeClr val="accent6">
              <a:shade val="2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85026" y="5133294"/>
            <a:ext cx="1696403" cy="3607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총 게시글 </a:t>
            </a:r>
            <a:r>
              <a:rPr lang="en-US" altLang="ko-KR"/>
              <a:t>10</a:t>
            </a:r>
            <a:r>
              <a:rPr lang="ko-KR" altLang="en-US"/>
              <a:t>개</a:t>
            </a:r>
          </a:p>
        </p:txBody>
      </p:sp>
      <p:cxnSp>
        <p:nvCxnSpPr>
          <p:cNvPr id="7" name="직선 화살표 연결선 6"/>
          <p:cNvCxnSpPr/>
          <p:nvPr/>
        </p:nvCxnSpPr>
        <p:spPr>
          <a:xfrm rot="16200000" flipH="1">
            <a:off x="3277517" y="3886649"/>
            <a:ext cx="3997317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851575" y="345280"/>
            <a:ext cx="9235885" cy="5826125"/>
          </a:xfrm>
          <a:prstGeom prst="rect">
            <a:avLst/>
          </a:prstGeom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85724" y="274638"/>
            <a:ext cx="2955922" cy="1143000"/>
          </a:xfrm>
        </p:spPr>
        <p:txBody>
          <a:bodyPr vert="horz" lIns="91440" tIns="45720" rIns="91440" bIns="45720" anchor="ctr">
            <a:normAutofit fontScale="90000"/>
          </a:bodyPr>
          <a:lstStyle/>
          <a:p>
            <a:pPr>
              <a:defRPr/>
            </a:pPr>
            <a:r>
              <a:rPr lang="ko-KR" altLang="en-US"/>
              <a:t>노스페이스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11966" y="3249374"/>
            <a:ext cx="1814673" cy="3592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/>
              <a:t>공백 포함 </a:t>
            </a:r>
            <a:r>
              <a:rPr lang="en-US" altLang="ko-KR"/>
              <a:t>300</a:t>
            </a:r>
            <a:r>
              <a:rPr lang="ko-KR" altLang="en-US"/>
              <a:t>자</a:t>
            </a:r>
          </a:p>
        </p:txBody>
      </p:sp>
      <p:sp>
        <p:nvSpPr>
          <p:cNvPr id="7" name="액자 6"/>
          <p:cNvSpPr/>
          <p:nvPr/>
        </p:nvSpPr>
        <p:spPr>
          <a:xfrm>
            <a:off x="7050065" y="3800475"/>
            <a:ext cx="643385" cy="289479"/>
          </a:xfrm>
          <a:prstGeom prst="frame">
            <a:avLst>
              <a:gd name="adj1" fmla="val 15896"/>
            </a:avLst>
          </a:prstGeom>
          <a:solidFill>
            <a:srgbClr val="FF0000"/>
          </a:solidFill>
          <a:ln>
            <a:noFill/>
            <a:headEnd w="med" len="med"/>
            <a:tailEnd w="med" len="med"/>
          </a:ln>
        </p:spPr>
        <p:style>
          <a:lnRef idx="2">
            <a:schemeClr val="accent6">
              <a:shade val="2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8" name="직선 화살표 연결선 7"/>
          <p:cNvCxnSpPr/>
          <p:nvPr/>
        </p:nvCxnSpPr>
        <p:spPr>
          <a:xfrm rot="16200000" flipH="1">
            <a:off x="2849563" y="2651125"/>
            <a:ext cx="3008309" cy="80962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/>
          <p:cNvCxnSpPr>
            <a:endCxn id="7" idx="1"/>
          </p:cNvCxnSpPr>
          <p:nvPr/>
        </p:nvCxnSpPr>
        <p:spPr>
          <a:xfrm flipV="1">
            <a:off x="4909344" y="3945215"/>
            <a:ext cx="2140721" cy="61487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32272" y="870692"/>
            <a:ext cx="10927455" cy="5987308"/>
          </a:xfrm>
          <a:prstGeom prst="rect">
            <a:avLst/>
          </a:prstGeom>
        </p:spPr>
      </p:pic>
      <p:sp>
        <p:nvSpPr>
          <p:cNvPr id="8" name="제목 1"/>
          <p:cNvSpPr>
            <a:spLocks noGrp="1"/>
          </p:cNvSpPr>
          <p:nvPr/>
        </p:nvSpPr>
        <p:spPr>
          <a:xfrm>
            <a:off x="609601" y="280142"/>
            <a:ext cx="10972798" cy="11430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4400" b="0" i="0" u="none" strike="noStrike" kern="1200" cap="none" spc="0" normalizeH="0" baseline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노스페이스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6547" y="37925"/>
            <a:ext cx="11798905" cy="67821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theme/theme1.xml><?xml version="1.0" encoding="utf-8"?>
<a:theme xmlns:a="http://schemas.openxmlformats.org/drawing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0000FF"/>
      </a:hlink>
      <a:folHlink>
        <a:srgbClr val="800080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469</Words>
  <Application>Microsoft Office PowerPoint</Application>
  <PresentationFormat>와이드스크린</PresentationFormat>
  <Paragraphs>58</Paragraphs>
  <Slides>29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2" baseType="lpstr">
      <vt:lpstr>Arial</vt:lpstr>
      <vt:lpstr>Calibri</vt:lpstr>
      <vt:lpstr>한컴오피스</vt:lpstr>
      <vt:lpstr>리뷰게시판</vt:lpstr>
      <vt:lpstr>노스페이스</vt:lpstr>
      <vt:lpstr>노스페이스</vt:lpstr>
      <vt:lpstr>노스페이스</vt:lpstr>
      <vt:lpstr>노스페이스</vt:lpstr>
      <vt:lpstr>노스페이스</vt:lpstr>
      <vt:lpstr>노스페이스</vt:lpstr>
      <vt:lpstr>PowerPoint 프레젠테이션</vt:lpstr>
      <vt:lpstr>PowerPoint 프레젠테이션</vt:lpstr>
      <vt:lpstr>노스페이스</vt:lpstr>
      <vt:lpstr>노스페이스</vt:lpstr>
      <vt:lpstr>PowerPoint 프레젠테이션</vt:lpstr>
      <vt:lpstr>노스페이스 별점</vt:lpstr>
      <vt:lpstr>PowerPoint 프레젠테이션</vt:lpstr>
      <vt:lpstr>뉴발란스</vt:lpstr>
      <vt:lpstr>뉴발란스</vt:lpstr>
      <vt:lpstr>뉴발란스</vt:lpstr>
      <vt:lpstr>뉴발란스</vt:lpstr>
      <vt:lpstr>뉴발란스 리뷰 쓰기</vt:lpstr>
      <vt:lpstr>뉴발란스 리뷰 댓글</vt:lpstr>
      <vt:lpstr>네이버 스토어 리뷰 쓰기</vt:lpstr>
      <vt:lpstr>네이버 스토어</vt:lpstr>
      <vt:lpstr>네이버 스토어</vt:lpstr>
      <vt:lpstr>네이버 스토어</vt:lpstr>
      <vt:lpstr>PowerPoint 프레젠테이션</vt:lpstr>
      <vt:lpstr>네이버 스토어</vt:lpstr>
      <vt:lpstr>쿠팡</vt:lpstr>
      <vt:lpstr>쿠팡</vt:lpstr>
      <vt:lpstr>쿠팡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리뷰게시판</dc:title>
  <dc:creator>JinYoung</dc:creator>
  <cp:lastModifiedBy>goott09</cp:lastModifiedBy>
  <cp:revision>47</cp:revision>
  <dcterms:created xsi:type="dcterms:W3CDTF">2023-01-29T04:35:45Z</dcterms:created>
  <dcterms:modified xsi:type="dcterms:W3CDTF">2023-02-09T03:08:37Z</dcterms:modified>
  <cp:version>1100.0100.01</cp:version>
</cp:coreProperties>
</file>